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70" r:id="rId11"/>
    <p:sldId id="263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1414"/>
    <a:srgbClr val="040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74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520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73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9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186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524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03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634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9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96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27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54DD4-0B86-4A8F-88C7-62F948CF0E51}" type="datetimeFigureOut">
              <a:rPr lang="ko-KR" altLang="en-US" smtClean="0"/>
              <a:t>2023-09-25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8E6FC-AC32-4725-87CF-13A75A0C75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39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ln>
            <a:solidFill>
              <a:schemeClr val="bg1"/>
            </a:solidFill>
          </a:ln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MK </a:t>
            </a:r>
            <a:r>
              <a:rPr lang="ko-KR" altLang="en-US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트레이딩 사이트</a:t>
            </a:r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가이드</a:t>
            </a:r>
            <a:endParaRPr lang="ko-KR" altLang="en-US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563686"/>
            <a:ext cx="9144000" cy="694113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궁서체" panose="02030609000101010101" pitchFamily="17" charset="-127"/>
                <a:ea typeface="문체부 쓰기 정체" panose="02030609000101010101" pitchFamily="17" charset="-127"/>
              </a:rPr>
              <a:t>신용진</a:t>
            </a:r>
            <a:endParaRPr lang="en-US" altLang="ko-KR" dirty="0" smtClean="0">
              <a:solidFill>
                <a:schemeClr val="bg1"/>
              </a:solidFill>
              <a:latin typeface="궁서체" panose="02030609000101010101" pitchFamily="17" charset="-127"/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966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</a:t>
            </a:r>
            <a:r>
              <a:rPr lang="ko-KR" altLang="en-US" sz="2400" dirty="0" smtClean="0">
                <a:solidFill>
                  <a:schemeClr val="bg1"/>
                </a:solidFill>
              </a:rPr>
              <a:t>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err="1" smtClean="0">
                <a:solidFill>
                  <a:schemeClr val="bg1"/>
                </a:solidFill>
              </a:rPr>
              <a:t>역동감을</a:t>
            </a:r>
            <a:r>
              <a:rPr lang="ko-KR" altLang="en-US" sz="2400" dirty="0" smtClean="0">
                <a:solidFill>
                  <a:schemeClr val="bg1"/>
                </a:solidFill>
              </a:rPr>
              <a:t> 주기 위해 영상 편집 추가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bowl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1759" y="1908847"/>
            <a:ext cx="5748713" cy="33549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18" y="1908847"/>
            <a:ext cx="4786313" cy="3354917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6" idx="3"/>
            <a:endCxn id="5" idx="1"/>
          </p:cNvCxnSpPr>
          <p:nvPr/>
        </p:nvCxnSpPr>
        <p:spPr>
          <a:xfrm>
            <a:off x="5155431" y="3586306"/>
            <a:ext cx="796328" cy="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44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04. </a:t>
            </a:r>
            <a:r>
              <a:rPr lang="ko-KR" altLang="en-US" dirty="0" smtClean="0">
                <a:solidFill>
                  <a:schemeClr val="bg1"/>
                </a:solidFill>
              </a:rPr>
              <a:t>서브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63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 get</a:t>
            </a:r>
            <a:r>
              <a:rPr lang="ko-KR" altLang="en-US" sz="2400" dirty="0" smtClean="0">
                <a:solidFill>
                  <a:schemeClr val="bg1"/>
                </a:solidFill>
              </a:rPr>
              <a:t>방식 데이터 처리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55472" y="786394"/>
            <a:ext cx="5330433" cy="3848954"/>
            <a:chOff x="355473" y="824003"/>
            <a:chExt cx="8663038" cy="384895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473" y="846938"/>
              <a:ext cx="8663038" cy="382601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457720" y="824003"/>
              <a:ext cx="318731" cy="148586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66987" y="4345818"/>
              <a:ext cx="1870553" cy="246548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꺾인 연결선 9"/>
            <p:cNvCxnSpPr/>
            <p:nvPr/>
          </p:nvCxnSpPr>
          <p:spPr>
            <a:xfrm flipV="1">
              <a:off x="6837540" y="3795812"/>
              <a:ext cx="889348" cy="638827"/>
            </a:xfrm>
            <a:prstGeom prst="bentConnector3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모서리가 둥근 직사각형 10"/>
            <p:cNvSpPr/>
            <p:nvPr/>
          </p:nvSpPr>
          <p:spPr>
            <a:xfrm>
              <a:off x="7701836" y="3761359"/>
              <a:ext cx="1154558" cy="297497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pro=2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로 이동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185813" y="1615715"/>
              <a:ext cx="3520345" cy="1376867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38144" y="1642073"/>
              <a:ext cx="4308176" cy="2655608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73" y="5034031"/>
            <a:ext cx="11365472" cy="146685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869" y="809329"/>
            <a:ext cx="5324475" cy="8382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869" y="1753038"/>
            <a:ext cx="5324475" cy="316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미디어 쿼리 구현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2" y="764771"/>
            <a:ext cx="6913323" cy="5438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23" y="353811"/>
            <a:ext cx="3829050" cy="584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7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목차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0158" y="1585609"/>
            <a:ext cx="4349714" cy="325876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01 </a:t>
            </a:r>
            <a:r>
              <a:rPr lang="ko-KR" altLang="en-US" dirty="0" smtClean="0">
                <a:solidFill>
                  <a:schemeClr val="bg1"/>
                </a:solidFill>
              </a:rPr>
              <a:t>기존 사이트 분석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02 </a:t>
            </a:r>
            <a:r>
              <a:rPr lang="ko-KR" altLang="en-US" dirty="0" smtClean="0">
                <a:solidFill>
                  <a:schemeClr val="bg1"/>
                </a:solidFill>
              </a:rPr>
              <a:t>제작기법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03 </a:t>
            </a:r>
            <a:r>
              <a:rPr lang="ko-KR" altLang="en-US" dirty="0" smtClean="0">
                <a:solidFill>
                  <a:schemeClr val="bg1"/>
                </a:solidFill>
              </a:rPr>
              <a:t>메인 페이지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04 </a:t>
            </a:r>
            <a:r>
              <a:rPr lang="ko-KR" altLang="en-US" dirty="0" smtClean="0">
                <a:solidFill>
                  <a:schemeClr val="bg1"/>
                </a:solidFill>
              </a:rPr>
              <a:t>서브 페이지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0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01. </a:t>
            </a:r>
            <a:r>
              <a:rPr lang="ko-KR" altLang="en-US" dirty="0" smtClean="0">
                <a:solidFill>
                  <a:schemeClr val="bg1"/>
                </a:solidFill>
              </a:rPr>
              <a:t>기존 사이트 분석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39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554493" y="214010"/>
            <a:ext cx="6400799" cy="6420254"/>
          </a:xfrm>
        </p:spPr>
        <p:txBody>
          <a:bodyPr>
            <a:norm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</a:rPr>
              <a:t>01. </a:t>
            </a:r>
            <a:r>
              <a:rPr lang="ko-KR" altLang="en-US" sz="2000" dirty="0" smtClean="0">
                <a:solidFill>
                  <a:schemeClr val="bg1"/>
                </a:solidFill>
              </a:rPr>
              <a:t>기존 사이트 분석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</a:rPr>
              <a:t>미디어 쿼리 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- get </a:t>
            </a:r>
            <a:r>
              <a:rPr lang="ko-KR" altLang="en-US" sz="2000" dirty="0" smtClean="0">
                <a:solidFill>
                  <a:schemeClr val="bg1"/>
                </a:solidFill>
              </a:rPr>
              <a:t>방식을 활용한 서브페이지 </a:t>
            </a:r>
            <a:r>
              <a:rPr lang="en-US" altLang="ko-KR" sz="2000" dirty="0" smtClean="0">
                <a:solidFill>
                  <a:schemeClr val="bg1"/>
                </a:solidFill>
              </a:rPr>
              <a:t/>
            </a:r>
            <a:br>
              <a:rPr lang="en-US" altLang="ko-KR" sz="2000" dirty="0" smtClean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/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 smtClean="0">
                <a:solidFill>
                  <a:schemeClr val="bg1"/>
                </a:solidFill>
              </a:rPr>
              <a:t>- </a:t>
            </a:r>
            <a:r>
              <a:rPr lang="ko-KR" altLang="en-US" sz="2000" dirty="0" smtClean="0">
                <a:solidFill>
                  <a:schemeClr val="bg1"/>
                </a:solidFill>
              </a:rPr>
              <a:t>다양한 슬라이드 기술 사용</a:t>
            </a: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/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en-US" altLang="ko-KR" sz="1600" dirty="0">
                <a:solidFill>
                  <a:schemeClr val="bg1"/>
                </a:solidFill>
              </a:rPr>
              <a:t/>
            </a:r>
            <a:br>
              <a:rPr lang="en-US" altLang="ko-KR" sz="1600" dirty="0">
                <a:solidFill>
                  <a:schemeClr val="bg1"/>
                </a:solidFill>
              </a:rPr>
            </a:b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5" y="116732"/>
            <a:ext cx="3073942" cy="67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9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02. </a:t>
            </a:r>
            <a:r>
              <a:rPr lang="ko-KR" altLang="en-US" dirty="0" smtClean="0">
                <a:solidFill>
                  <a:schemeClr val="bg1"/>
                </a:solidFill>
              </a:rPr>
              <a:t>제작 기법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82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40468" y="539133"/>
            <a:ext cx="3607068" cy="3915039"/>
            <a:chOff x="340468" y="539133"/>
            <a:chExt cx="3607068" cy="3915039"/>
          </a:xfrm>
        </p:grpSpPr>
        <p:grpSp>
          <p:nvGrpSpPr>
            <p:cNvPr id="8" name="그룹 7"/>
            <p:cNvGrpSpPr/>
            <p:nvPr/>
          </p:nvGrpSpPr>
          <p:grpSpPr>
            <a:xfrm>
              <a:off x="340468" y="2403828"/>
              <a:ext cx="3607068" cy="2050344"/>
              <a:chOff x="157536" y="2122823"/>
              <a:chExt cx="3607068" cy="205034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57536" y="2122823"/>
                <a:ext cx="3607068" cy="2050344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" name="그룹 4"/>
              <p:cNvGrpSpPr/>
              <p:nvPr/>
            </p:nvGrpSpPr>
            <p:grpSpPr>
              <a:xfrm>
                <a:off x="157536" y="2256817"/>
                <a:ext cx="3519519" cy="1809345"/>
                <a:chOff x="1128408" y="1834427"/>
                <a:chExt cx="3289915" cy="1301090"/>
              </a:xfrm>
            </p:grpSpPr>
            <p:pic>
              <p:nvPicPr>
                <p:cNvPr id="1026" name="Picture 2" descr="https://upload.wikimedia.org/wikipedia/commons/thumb/6/61/HTML5_logo_and_wordmark.svg/220px-HTML5_logo_and_wordmark.svg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8408" y="1834427"/>
                  <a:ext cx="1221105" cy="1301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 descr="https://upload.wikimedia.org/wikipedia/commons/thumb/d/d5/CSS3_logo_and_wordmark.svg/120px-CSS3_logo_and_wordmark.svg.png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42324" y="1834427"/>
                  <a:ext cx="796848" cy="13010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https://upload.wikimedia.org/wikipedia/commons/thumb/9/99/Unofficial_JavaScript_logo_2.svg/64px-Unofficial_JavaScript_logo_2.svg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94310" y="2092622"/>
                  <a:ext cx="824013" cy="9553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4" name="제목 2"/>
            <p:cNvSpPr txBox="1">
              <a:spLocks/>
            </p:cNvSpPr>
            <p:nvPr/>
          </p:nvSpPr>
          <p:spPr>
            <a:xfrm>
              <a:off x="728566" y="539133"/>
              <a:ext cx="288749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ko-KR" altLang="en-US" sz="2800" dirty="0" smtClean="0">
                  <a:solidFill>
                    <a:schemeClr val="bg1"/>
                  </a:solidFill>
                </a:rPr>
                <a:t>제작 기법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4154877" y="0"/>
            <a:ext cx="9728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432081" y="0"/>
            <a:ext cx="9728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2"/>
          <p:cNvSpPr txBox="1">
            <a:spLocks/>
          </p:cNvSpPr>
          <p:nvPr/>
        </p:nvSpPr>
        <p:spPr>
          <a:xfrm>
            <a:off x="4938408" y="539133"/>
            <a:ext cx="28874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폰트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0" name="제목 2"/>
          <p:cNvSpPr txBox="1">
            <a:spLocks/>
          </p:cNvSpPr>
          <p:nvPr/>
        </p:nvSpPr>
        <p:spPr>
          <a:xfrm>
            <a:off x="9047988" y="514470"/>
            <a:ext cx="28874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dirty="0" smtClean="0">
                <a:solidFill>
                  <a:schemeClr val="bg1"/>
                </a:solidFill>
              </a:rPr>
              <a:t>컬러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sp>
        <p:nvSpPr>
          <p:cNvPr id="21" name="제목 2"/>
          <p:cNvSpPr txBox="1">
            <a:spLocks/>
          </p:cNvSpPr>
          <p:nvPr/>
        </p:nvSpPr>
        <p:spPr>
          <a:xfrm>
            <a:off x="4589829" y="2403829"/>
            <a:ext cx="3545286" cy="2050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en-US" altLang="ko-KR" sz="2400" dirty="0" err="1">
                <a:solidFill>
                  <a:schemeClr val="bg1"/>
                </a:solidFill>
              </a:rPr>
              <a:t>Hahmlet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 smtClean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en-US" altLang="ko-KR" sz="2400" dirty="0">
                <a:solidFill>
                  <a:schemeClr val="bg1"/>
                </a:solidFill>
              </a:rPr>
              <a:t>IBM </a:t>
            </a:r>
            <a:r>
              <a:rPr lang="en-US" altLang="ko-KR" sz="2400" dirty="0" err="1">
                <a:solidFill>
                  <a:schemeClr val="bg1"/>
                </a:solidFill>
              </a:rPr>
              <a:t>Plex</a:t>
            </a:r>
            <a:r>
              <a:rPr lang="en-US" altLang="ko-KR" sz="2400" dirty="0">
                <a:solidFill>
                  <a:schemeClr val="bg1"/>
                </a:solidFill>
              </a:rPr>
              <a:t> Sans </a:t>
            </a:r>
            <a:r>
              <a:rPr lang="en-US" altLang="ko-KR" sz="2400" dirty="0" smtClean="0">
                <a:solidFill>
                  <a:schemeClr val="bg1"/>
                </a:solidFill>
              </a:rPr>
              <a:t>KR</a:t>
            </a: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smtClean="0">
                <a:solidFill>
                  <a:schemeClr val="bg1"/>
                </a:solidFill>
              </a:rPr>
              <a:t>-Orbit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9047988" y="2403828"/>
            <a:ext cx="2772710" cy="1821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2"/>
          <p:cNvSpPr txBox="1">
            <a:spLocks/>
          </p:cNvSpPr>
          <p:nvPr/>
        </p:nvSpPr>
        <p:spPr>
          <a:xfrm>
            <a:off x="9047989" y="2567554"/>
            <a:ext cx="2772710" cy="1555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 smtClean="0">
                <a:solidFill>
                  <a:srgbClr val="BD1414"/>
                </a:solidFill>
              </a:rPr>
              <a:t>#bd1414 </a:t>
            </a:r>
          </a:p>
          <a:p>
            <a:pPr algn="ctr"/>
            <a:r>
              <a:rPr lang="en-US" altLang="ko-KR" sz="2400" dirty="0">
                <a:solidFill>
                  <a:schemeClr val="bg2">
                    <a:lumMod val="90000"/>
                  </a:schemeClr>
                </a:solidFill>
              </a:rPr>
              <a:t>#</a:t>
            </a:r>
            <a:r>
              <a:rPr lang="en-US" altLang="ko-KR" sz="2400" dirty="0" smtClean="0">
                <a:solidFill>
                  <a:schemeClr val="bg2">
                    <a:lumMod val="90000"/>
                  </a:schemeClr>
                </a:solidFill>
              </a:rPr>
              <a:t>808080</a:t>
            </a:r>
          </a:p>
          <a:p>
            <a:pPr algn="ctr"/>
            <a:r>
              <a:rPr lang="en-US" altLang="ko-KR" sz="2400" dirty="0" smtClean="0">
                <a:solidFill>
                  <a:srgbClr val="04061B"/>
                </a:solidFill>
              </a:rPr>
              <a:t>#04071d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7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95008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03. </a:t>
            </a:r>
            <a:r>
              <a:rPr lang="ko-KR" altLang="en-US" dirty="0" smtClean="0">
                <a:solidFill>
                  <a:schemeClr val="bg1"/>
                </a:solidFill>
              </a:rPr>
              <a:t>메인 페이지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3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</a:rPr>
              <a:t>섹션 별로 이동 및 미디어 쿼리 적용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8961" t="6438" r="5681" b="5090"/>
          <a:stretch/>
        </p:blipFill>
        <p:spPr>
          <a:xfrm>
            <a:off x="8354291" y="838625"/>
            <a:ext cx="3009207" cy="49128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78" y="838625"/>
            <a:ext cx="6719887" cy="25030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78" y="3567238"/>
            <a:ext cx="6719887" cy="292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8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82632" y="164334"/>
            <a:ext cx="8071659" cy="600437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</a:rPr>
              <a:t>사이트 </a:t>
            </a:r>
            <a:r>
              <a:rPr lang="ko-KR" altLang="en-US" sz="2400" dirty="0" smtClean="0">
                <a:solidFill>
                  <a:schemeClr val="bg1"/>
                </a:solidFill>
              </a:rPr>
              <a:t>구현 </a:t>
            </a:r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flex </a:t>
            </a:r>
            <a:r>
              <a:rPr lang="ko-KR" altLang="en-US" sz="2400" dirty="0" smtClean="0">
                <a:solidFill>
                  <a:schemeClr val="bg1"/>
                </a:solidFill>
              </a:rPr>
              <a:t>사용으로 미디어 쿼리 적용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67" y="1152392"/>
            <a:ext cx="6114594" cy="50605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418" y="929105"/>
            <a:ext cx="3781425" cy="528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2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103</Words>
  <Application>Microsoft Office PowerPoint</Application>
  <PresentationFormat>와이드스크린</PresentationFormat>
  <Paragraphs>33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HY헤드라인M</vt:lpstr>
      <vt:lpstr>궁서체</vt:lpstr>
      <vt:lpstr>맑은 고딕</vt:lpstr>
      <vt:lpstr>문체부 쓰기 정체</vt:lpstr>
      <vt:lpstr>Arial</vt:lpstr>
      <vt:lpstr>Office 테마</vt:lpstr>
      <vt:lpstr>MK 트레이딩 사이트  가이드</vt:lpstr>
      <vt:lpstr>목차</vt:lpstr>
      <vt:lpstr>01. 기존 사이트 분석</vt:lpstr>
      <vt:lpstr>01. 기존 사이트 분석  - 미디어 쿼리   - get 방식을 활용한 서브페이지   - 다양한 슬라이드 기술 사용     </vt:lpstr>
      <vt:lpstr>02. 제작 기법</vt:lpstr>
      <vt:lpstr>PowerPoint 프레젠테이션</vt:lpstr>
      <vt:lpstr>03. 메인 페이지</vt:lpstr>
      <vt:lpstr>사이트 구현 – 섹션 별로 이동 및 미디어 쿼리 적용 </vt:lpstr>
      <vt:lpstr>사이트 구현 - flex 사용으로 미디어 쿼리 적용</vt:lpstr>
      <vt:lpstr>사이트 구현 – 역동감을 주기 위해 영상 편집 추가</vt:lpstr>
      <vt:lpstr>04. 서브 페이지</vt:lpstr>
      <vt:lpstr>사이트 구현 – get방식 데이터 처리</vt:lpstr>
      <vt:lpstr>사이트 구현 – 미디어 쿼리 구현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MK 트레이딩  가이드</dc:title>
  <dc:creator>user</dc:creator>
  <cp:lastModifiedBy>user</cp:lastModifiedBy>
  <cp:revision>16</cp:revision>
  <dcterms:created xsi:type="dcterms:W3CDTF">2023-09-21T09:38:31Z</dcterms:created>
  <dcterms:modified xsi:type="dcterms:W3CDTF">2023-09-25T08:48:26Z</dcterms:modified>
</cp:coreProperties>
</file>